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64" r:id="rId4"/>
    <p:sldId id="257" r:id="rId5"/>
    <p:sldId id="260" r:id="rId6"/>
    <p:sldId id="272" r:id="rId7"/>
    <p:sldId id="261" r:id="rId8"/>
    <p:sldId id="259" r:id="rId9"/>
    <p:sldId id="265" r:id="rId10"/>
    <p:sldId id="276" r:id="rId11"/>
    <p:sldId id="269" r:id="rId12"/>
    <p:sldId id="273" r:id="rId13"/>
    <p:sldId id="274" r:id="rId14"/>
    <p:sldId id="277" r:id="rId15"/>
    <p:sldId id="275" r:id="rId16"/>
    <p:sldId id="266" r:id="rId17"/>
    <p:sldId id="279" r:id="rId18"/>
    <p:sldId id="278" r:id="rId19"/>
    <p:sldId id="267" r:id="rId20"/>
    <p:sldId id="268" r:id="rId21"/>
    <p:sldId id="262" r:id="rId22"/>
    <p:sldId id="263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40" autoAdjust="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70019-9F1A-4EDD-B56E-D581BD061841}" type="datetimeFigureOut">
              <a:rPr lang="de-AT" smtClean="0"/>
              <a:t>10.12.2014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EC48C-E515-4258-A88B-131A237E3C3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9866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EC48C-E515-4258-A88B-131A237E3C31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5741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Criteria</a:t>
            </a:r>
            <a:r>
              <a:rPr lang="de-AT" baseline="0" dirty="0" smtClean="0"/>
              <a:t> as in problem statement, maybe also parallelization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EC48C-E515-4258-A88B-131A237E3C31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491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5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7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6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7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8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9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4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6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D7DD-9007-4770-9702-46279001DB9F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ib.znate.ru/docs/index-40240.html?page=3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n.wikipedia.org/wiki/Triangle_mesh#mediaviewer/File:Dolphin_triangle_mesh.png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hyperlink" Target="https://www.ljll.math.upmc.fr/perronnet/mit/mit.html" TargetMode="External"/><Relationship Id="rId7" Type="http://schemas.openxmlformats.org/officeDocument/2006/relationships/image" Target="../media/image3.gif"/><Relationship Id="rId12" Type="http://schemas.openxmlformats.org/officeDocument/2006/relationships/image" Target="../media/image8.png"/><Relationship Id="rId2" Type="http://schemas.openxmlformats.org/officeDocument/2006/relationships/hyperlink" Target="http://en.wikipedia.org/wiki/Constructive_solid_geometry#mediaviewer/File:Csg_tree.png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://www.cs.cf.ac.uk/Dave/3DVG/IMAGES/sweep.gif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de.wikipedia.org/wiki/Non-Uniform_Rational_B-Spline#mediaviewer/File:NURBS_surface.png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estsoftware4download.com/wp-content/uploads/2010/04/TurboCAD-MAC.jp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hyperlink" Target="https://developer.valvesoftware.com/w/images/2/29/VertexEdit1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AT" dirty="0" smtClean="0"/>
              <a:t>Detailed and adaptive surface reconstruction of implicit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Bernhard Manfred </a:t>
            </a:r>
            <a:r>
              <a:rPr lang="en-US" dirty="0" smtClean="0"/>
              <a:t>Gruber</a:t>
            </a:r>
          </a:p>
          <a:p>
            <a:r>
              <a:rPr lang="en-US" dirty="0" smtClean="0"/>
              <a:t>2014-12-10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Triangle triangle intersection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Tomas </a:t>
            </a:r>
            <a:r>
              <a:rPr lang="en-US" dirty="0" err="1" smtClean="0"/>
              <a:t>Möller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A fast </a:t>
            </a:r>
            <a:r>
              <a:rPr lang="en-US" dirty="0"/>
              <a:t>triangle-triangle intersection </a:t>
            </a:r>
            <a:r>
              <a:rPr lang="en-US" dirty="0" smtClean="0"/>
              <a:t>test,</a:t>
            </a:r>
            <a:br>
              <a:rPr lang="en-US" dirty="0" smtClean="0"/>
            </a:br>
            <a:r>
              <a:rPr lang="en-US" dirty="0" smtClean="0"/>
              <a:t>1997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58" y="1984813"/>
            <a:ext cx="6272842" cy="3435340"/>
          </a:xfrm>
        </p:spPr>
      </p:pic>
      <p:sp>
        <p:nvSpPr>
          <p:cNvPr id="8" name="TextBox 7"/>
          <p:cNvSpPr txBox="1"/>
          <p:nvPr/>
        </p:nvSpPr>
        <p:spPr>
          <a:xfrm>
            <a:off x="6927011" y="5809972"/>
            <a:ext cx="2832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lib.znate.ru/docs/index-40240.html?page=3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1204429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Cube vs. cube</a:t>
            </a:r>
            <a:endParaRPr lang="de-AT" dirty="0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78" y="1825625"/>
            <a:ext cx="4810044" cy="4351338"/>
          </a:xfrm>
        </p:spPr>
      </p:pic>
    </p:spTree>
    <p:extLst>
      <p:ext uri="{BB962C8B-B14F-4D97-AF65-F5344CB8AC3E}">
        <p14:creationId xmlns:p14="http://schemas.microsoft.com/office/powerpoint/2010/main" val="34200965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79" y="399704"/>
            <a:ext cx="3348361" cy="2885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9" y="399704"/>
            <a:ext cx="3324114" cy="2888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7" y="3612000"/>
            <a:ext cx="3611791" cy="288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3612000"/>
            <a:ext cx="3330798" cy="2882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78" y="3612000"/>
            <a:ext cx="3073905" cy="2882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7" y="399705"/>
            <a:ext cx="3243563" cy="28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597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Cylinder vs. cylinder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25" y="2187935"/>
            <a:ext cx="5032075" cy="33351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7935"/>
            <a:ext cx="5027622" cy="3335156"/>
          </a:xfrm>
        </p:spPr>
      </p:pic>
    </p:spTree>
    <p:extLst>
      <p:ext uri="{BB962C8B-B14F-4D97-AF65-F5344CB8AC3E}">
        <p14:creationId xmlns:p14="http://schemas.microsoft.com/office/powerpoint/2010/main" val="5017541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Cylinder vs. </a:t>
            </a:r>
            <a:r>
              <a:rPr lang="de-DE" dirty="0" smtClean="0"/>
              <a:t>cylinder - Delaunay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2609"/>
            <a:ext cx="5079521" cy="352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83" y="2056563"/>
            <a:ext cx="5079322" cy="35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85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Cylinder head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7" y="1994209"/>
            <a:ext cx="5336551" cy="38840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04" y="1994209"/>
            <a:ext cx="5278656" cy="38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0993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Point cloud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smtClean="0"/>
              <a:t>Sample surface,</a:t>
            </a:r>
            <a:br>
              <a:rPr lang="de-AT" dirty="0" smtClean="0"/>
            </a:br>
            <a:r>
              <a:rPr lang="de-AT" dirty="0" smtClean="0"/>
              <a:t>e.g. 3 orthongal raycast</a:t>
            </a:r>
            <a:r>
              <a:rPr lang="de-AT" dirty="0"/>
              <a:t>s</a:t>
            </a:r>
            <a:r>
              <a:rPr lang="de-AT" dirty="0" smtClean="0"/>
              <a:t>,</a:t>
            </a:r>
            <a:br>
              <a:rPr lang="de-AT" dirty="0" smtClean="0"/>
            </a:br>
            <a:r>
              <a:rPr lang="de-AT" dirty="0" smtClean="0"/>
              <a:t>reconstruct surface from points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0688"/>
            <a:ext cx="5608320" cy="4496514"/>
          </a:xfrm>
        </p:spPr>
      </p:pic>
    </p:spTree>
    <p:extLst>
      <p:ext uri="{BB962C8B-B14F-4D97-AF65-F5344CB8AC3E}">
        <p14:creationId xmlns:p14="http://schemas.microsoft.com/office/powerpoint/2010/main" val="21136580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Surface reconstruction from point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/>
              <a:t>Fausto Bernardini et al.,</a:t>
            </a:r>
            <a:br>
              <a:rPr lang="de-AT" dirty="0"/>
            </a:br>
            <a:r>
              <a:rPr lang="en-US" dirty="0"/>
              <a:t>The ball-pivoting algorithm for surface reconstruction,</a:t>
            </a:r>
            <a:br>
              <a:rPr lang="en-US" dirty="0"/>
            </a:br>
            <a:r>
              <a:rPr lang="de-AT" dirty="0"/>
              <a:t>1999</a:t>
            </a:r>
            <a:endParaRPr lang="en-US" dirty="0"/>
          </a:p>
          <a:p>
            <a:r>
              <a:rPr lang="de-DE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96551" y="3402095"/>
            <a:ext cx="8757249" cy="28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6496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Ball pivoting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26" y="1825625"/>
            <a:ext cx="9394348" cy="4351338"/>
          </a:xfrm>
        </p:spPr>
      </p:pic>
    </p:spTree>
    <p:extLst>
      <p:ext uri="{BB962C8B-B14F-4D97-AF65-F5344CB8AC3E}">
        <p14:creationId xmlns:p14="http://schemas.microsoft.com/office/powerpoint/2010/main" val="15691461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Voxel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smtClean="0"/>
              <a:t>Leif Kobbelt et al.,</a:t>
            </a:r>
            <a:br>
              <a:rPr lang="de-AT" dirty="0" smtClean="0"/>
            </a:br>
            <a:r>
              <a:rPr lang="de-AT" dirty="0" smtClean="0"/>
              <a:t>Feature sensitive </a:t>
            </a:r>
            <a:r>
              <a:rPr lang="de-AT" dirty="0"/>
              <a:t>surface extraction from volume </a:t>
            </a:r>
            <a:r>
              <a:rPr lang="de-AT" dirty="0" smtClean="0"/>
              <a:t>data,</a:t>
            </a:r>
            <a:br>
              <a:rPr lang="de-AT" dirty="0" smtClean="0"/>
            </a:br>
            <a:r>
              <a:rPr lang="de-AT" dirty="0" smtClean="0"/>
              <a:t>2001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60796" y="3402983"/>
            <a:ext cx="2659398" cy="3235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985" y="484832"/>
            <a:ext cx="4344574" cy="1821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72" y="2594110"/>
            <a:ext cx="4016622" cy="178842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019800" y="4570254"/>
            <a:ext cx="5578792" cy="1894218"/>
            <a:chOff x="6515076" y="4597879"/>
            <a:chExt cx="5578792" cy="18942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5076" y="4597879"/>
              <a:ext cx="1859597" cy="18942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4673" y="4597879"/>
              <a:ext cx="1859598" cy="189421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34271" y="4597879"/>
              <a:ext cx="1859597" cy="1894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2687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What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implicit</a:t>
            </a:r>
            <a:r>
              <a:rPr lang="de-AT" dirty="0" smtClean="0"/>
              <a:t> </a:t>
            </a:r>
            <a:r>
              <a:rPr lang="de-AT" dirty="0" err="1" smtClean="0"/>
              <a:t>models</a:t>
            </a:r>
            <a:r>
              <a:rPr lang="de-AT" dirty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Explict surface models</a:t>
            </a:r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AT" dirty="0" smtClean="0"/>
              <a:t>Implict surface models</a:t>
            </a:r>
            <a:endParaRPr lang="de-AT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AT" dirty="0" smtClean="0"/>
              <a:t>Parametric</a:t>
            </a:r>
          </a:p>
          <a:p>
            <a:r>
              <a:rPr lang="de-AT" dirty="0" smtClean="0"/>
              <a:t>Functional (iso surface)</a:t>
            </a:r>
          </a:p>
          <a:p>
            <a:r>
              <a:rPr lang="de-AT" dirty="0" smtClean="0"/>
              <a:t>Boundary Representation</a:t>
            </a:r>
          </a:p>
          <a:p>
            <a:r>
              <a:rPr lang="de-AT" dirty="0" smtClean="0"/>
              <a:t>Constructive Solid Geomtry</a:t>
            </a:r>
          </a:p>
          <a:p>
            <a:r>
              <a:rPr lang="de-AT" dirty="0" smtClean="0"/>
              <a:t>Sweeps</a:t>
            </a:r>
          </a:p>
          <a:p>
            <a:r>
              <a:rPr lang="de-AT" dirty="0" smtClean="0"/>
              <a:t>...</a:t>
            </a:r>
          </a:p>
          <a:p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989215" y="6311900"/>
            <a:ext cx="492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>
                <a:hlinkClick r:id="rId2"/>
              </a:rPr>
              <a:t>http://</a:t>
            </a:r>
            <a:r>
              <a:rPr lang="de-AT" sz="1000" dirty="0" smtClean="0">
                <a:hlinkClick r:id="rId2"/>
              </a:rPr>
              <a:t>en.wikipedia.org/wiki/Triangle_mesh#mediaviewer/File:Dolphin_triangle_mesh.png</a:t>
            </a:r>
            <a:endParaRPr lang="de-AT" sz="1000" dirty="0" smtClean="0"/>
          </a:p>
          <a:p>
            <a:endParaRPr lang="de-AT" sz="1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56916"/>
            <a:ext cx="5157787" cy="31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16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Dexel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Yongfu</a:t>
            </a:r>
            <a:r>
              <a:rPr lang="en-US" dirty="0"/>
              <a:t> </a:t>
            </a:r>
            <a:r>
              <a:rPr lang="en-US" dirty="0" smtClean="0"/>
              <a:t>Ren et al.,</a:t>
            </a:r>
            <a:br>
              <a:rPr lang="en-US" dirty="0" smtClean="0"/>
            </a:br>
            <a:r>
              <a:rPr lang="en-US" dirty="0" smtClean="0"/>
              <a:t>Feature </a:t>
            </a:r>
            <a:r>
              <a:rPr lang="en-US" dirty="0"/>
              <a:t>conservation and </a:t>
            </a:r>
            <a:r>
              <a:rPr lang="en-US" dirty="0" smtClean="0"/>
              <a:t>conversion of </a:t>
            </a:r>
            <a:r>
              <a:rPr lang="en-US" dirty="0"/>
              <a:t>Tri-</a:t>
            </a:r>
            <a:r>
              <a:rPr lang="en-US" dirty="0" err="1"/>
              <a:t>dexel</a:t>
            </a:r>
            <a:r>
              <a:rPr lang="en-US" dirty="0"/>
              <a:t> volumetric models to polyhedral surface models for </a:t>
            </a:r>
            <a:r>
              <a:rPr lang="en-US" dirty="0" smtClean="0"/>
              <a:t>product </a:t>
            </a:r>
            <a:r>
              <a:rPr lang="de-AT" dirty="0" smtClean="0"/>
              <a:t>prototyping,</a:t>
            </a:r>
            <a:br>
              <a:rPr lang="de-AT" dirty="0" smtClean="0"/>
            </a:br>
            <a:r>
              <a:rPr lang="de-AT" dirty="0" smtClean="0"/>
              <a:t>2008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9219" y="1856832"/>
            <a:ext cx="3773671" cy="4560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39" y="379100"/>
            <a:ext cx="3247631" cy="2449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825" y="4137111"/>
            <a:ext cx="2524933" cy="26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4742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presented approaches</a:t>
            </a:r>
          </a:p>
          <a:p>
            <a:r>
              <a:rPr lang="en-US" dirty="0" smtClean="0"/>
              <a:t>Create appropriate test suite (models)</a:t>
            </a:r>
          </a:p>
          <a:p>
            <a:r>
              <a:rPr lang="en-US" dirty="0"/>
              <a:t>Evaluate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Try to find "best" algorithm or hybrid</a:t>
            </a:r>
          </a:p>
          <a:p>
            <a:endParaRPr lang="en-US" dirty="0"/>
          </a:p>
          <a:p>
            <a:r>
              <a:rPr lang="en-US" dirty="0" smtClean="0"/>
              <a:t>Development on "best" algorithm will be continued at RISC …</a:t>
            </a:r>
          </a:p>
        </p:txBody>
      </p:sp>
    </p:spTree>
    <p:extLst>
      <p:ext uri="{BB962C8B-B14F-4D97-AF65-F5344CB8AC3E}">
        <p14:creationId xmlns:p14="http://schemas.microsoft.com/office/powerpoint/2010/main" val="40577202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345120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08849"/>
                <a:gridCol w="8006751"/>
              </a:tblGrid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Time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Milestone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October</a:t>
                      </a:r>
                      <a:endParaRPr lang="de-AT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DPR3: Technical lecture, infrastructure code, some test models</a:t>
                      </a:r>
                      <a:endParaRPr lang="de-AT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November</a:t>
                      </a:r>
                      <a:endParaRPr lang="de-AT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Exposè, d</a:t>
                      </a:r>
                      <a:r>
                        <a:rPr lang="de-AT" sz="2300" baseline="0" dirty="0" smtClean="0"/>
                        <a:t>irect triangle-triangle intersection</a:t>
                      </a:r>
                      <a:endParaRPr lang="de-AT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December</a:t>
                      </a:r>
                      <a:endParaRPr lang="de-AT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DPR3: Thesis introduction,</a:t>
                      </a:r>
                      <a:r>
                        <a:rPr lang="de-AT" sz="2300" baseline="0" dirty="0" smtClean="0"/>
                        <a:t> </a:t>
                      </a:r>
                      <a:r>
                        <a:rPr lang="de-AT" sz="2300" dirty="0" smtClean="0"/>
                        <a:t>point cloud</a:t>
                      </a:r>
                      <a:r>
                        <a:rPr lang="de-AT" sz="2300" baseline="0" dirty="0" smtClean="0"/>
                        <a:t> based approaches</a:t>
                      </a:r>
                      <a:endParaRPr lang="de-AT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January</a:t>
                      </a:r>
                      <a:endParaRPr lang="de-AT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Voxel based approaches</a:t>
                      </a:r>
                      <a:endParaRPr lang="de-AT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February</a:t>
                      </a:r>
                      <a:endParaRPr lang="de-AT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Dexel based approaches</a:t>
                      </a:r>
                      <a:endParaRPr lang="de-AT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March</a:t>
                      </a:r>
                      <a:endParaRPr lang="de-AT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Comparing implementations, introductory</a:t>
                      </a:r>
                      <a:r>
                        <a:rPr lang="de-AT" sz="2300" baseline="0" dirty="0" smtClean="0"/>
                        <a:t> and fundamental chapters</a:t>
                      </a:r>
                      <a:endParaRPr lang="de-AT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April/May</a:t>
                      </a:r>
                      <a:endParaRPr lang="de-AT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Implementation</a:t>
                      </a:r>
                      <a:r>
                        <a:rPr lang="de-AT" sz="2300" baseline="0" dirty="0" smtClean="0"/>
                        <a:t> chapters, adjusting implementations, more test models</a:t>
                      </a:r>
                      <a:endParaRPr lang="de-AT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June</a:t>
                      </a:r>
                      <a:endParaRPr lang="de-AT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sz="2300" dirty="0" smtClean="0"/>
                        <a:t>Finishing touches and submission</a:t>
                      </a:r>
                      <a:endParaRPr lang="de-AT" sz="23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43887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Thank you!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Questions?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29896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What are implicit models?</a:t>
            </a:r>
            <a:endParaRPr lang="de-AT" dirty="0"/>
          </a:p>
        </p:txBody>
      </p:sp>
      <p:sp>
        <p:nvSpPr>
          <p:cNvPr id="8" name="TextBox 7"/>
          <p:cNvSpPr txBox="1"/>
          <p:nvPr/>
        </p:nvSpPr>
        <p:spPr>
          <a:xfrm>
            <a:off x="2991496" y="6014911"/>
            <a:ext cx="5415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 smtClean="0">
                <a:hlinkClick r:id="rId2"/>
              </a:rPr>
              <a:t>http://en.wikipedia.org/wiki/Constructive_solid_geometry#mediaviewer/File:Csg_tree.png</a:t>
            </a:r>
            <a:endParaRPr lang="de-AT" sz="1000" dirty="0" smtClean="0"/>
          </a:p>
          <a:p>
            <a:r>
              <a:rPr lang="de-AT" sz="1000" dirty="0" smtClean="0">
                <a:hlinkClick r:id="rId3"/>
              </a:rPr>
              <a:t>https://www.ljll.math.upmc.fr/perronnet/mit/mit.html</a:t>
            </a:r>
            <a:endParaRPr lang="de-AT" sz="1000" dirty="0" smtClean="0"/>
          </a:p>
          <a:p>
            <a:r>
              <a:rPr lang="de-AT" sz="1000" dirty="0" smtClean="0">
                <a:hlinkClick r:id="rId4"/>
              </a:rPr>
              <a:t>http://de.wikipedia.org/wiki/Non-Uniform_Rational_B-Spline#mediaviewer/File:NURBS_surface.png</a:t>
            </a:r>
            <a:endParaRPr lang="de-AT" sz="1000" dirty="0" smtClean="0"/>
          </a:p>
          <a:p>
            <a:r>
              <a:rPr lang="de-AT" sz="1000" dirty="0">
                <a:hlinkClick r:id="rId5"/>
              </a:rPr>
              <a:t>http://</a:t>
            </a:r>
            <a:r>
              <a:rPr lang="de-AT" sz="1000" dirty="0" smtClean="0">
                <a:hlinkClick r:id="rId5"/>
              </a:rPr>
              <a:t>www.cs.cf.ac.uk/Dave/3DVG/IMAGES/sweep.gif</a:t>
            </a:r>
            <a:endParaRPr lang="de-AT" sz="1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6" y="1966733"/>
            <a:ext cx="3463556" cy="3069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11"/>
          <a:stretch/>
        </p:blipFill>
        <p:spPr>
          <a:xfrm>
            <a:off x="8198669" y="743245"/>
            <a:ext cx="3434385" cy="2416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12" y="1529141"/>
            <a:ext cx="3292049" cy="205747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406761" y="3798918"/>
            <a:ext cx="3018201" cy="1107996"/>
            <a:chOff x="8645203" y="4307959"/>
            <a:chExt cx="3018201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645205" y="4307959"/>
                  <a:ext cx="3018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A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A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A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de-AT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5" y="4307959"/>
                  <a:ext cx="3018199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22" t="-4348" r="-404" b="-32609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8645204" y="4584958"/>
                  <a:ext cx="22060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&lt;0    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𝑖𝑛𝑠𝑖𝑑𝑒</m:t>
                        </m:r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4" y="4584958"/>
                  <a:ext cx="2206053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315" t="-4444" r="-2210" b="-35556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645203" y="4861957"/>
                  <a:ext cx="23471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&gt;0    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𝑜𝑢𝑡𝑠𝑖𝑑𝑒</m:t>
                        </m:r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3" y="4861957"/>
                  <a:ext cx="2347117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117" t="-2174" r="-2078" b="-32609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645203" y="5138956"/>
                  <a:ext cx="23952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=0    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𝑠𝑢𝑟𝑓𝑎𝑐𝑒</m:t>
                        </m:r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3" y="5138956"/>
                  <a:ext cx="2395207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053" t="-4444" r="-3053" b="-33333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121031" y="5322413"/>
                <a:ext cx="3430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=5²</m:t>
                          </m:r>
                        </m:e>
                      </m:d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31" y="5322413"/>
                <a:ext cx="3430426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066" t="-8696" b="-3260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61" y="3844489"/>
            <a:ext cx="31242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863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Motivation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Explicit surfaces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dirty="0"/>
              <a:t>Wide </a:t>
            </a:r>
            <a:r>
              <a:rPr lang="de-AT" dirty="0" smtClean="0"/>
              <a:t>support</a:t>
            </a:r>
          </a:p>
          <a:p>
            <a:r>
              <a:rPr lang="de-AT" dirty="0" smtClean="0"/>
              <a:t>Render</a:t>
            </a:r>
          </a:p>
          <a:p>
            <a:r>
              <a:rPr lang="de-AT" dirty="0" smtClean="0"/>
              <a:t>Process</a:t>
            </a:r>
          </a:p>
          <a:p>
            <a:r>
              <a:rPr lang="de-AT" dirty="0" smtClean="0"/>
              <a:t>Store</a:t>
            </a:r>
          </a:p>
          <a:p>
            <a:r>
              <a:rPr lang="de-AT" dirty="0" smtClean="0"/>
              <a:t>Edit</a:t>
            </a:r>
          </a:p>
          <a:p>
            <a:r>
              <a:rPr lang="de-AT" dirty="0" smtClean="0"/>
              <a:t>Distribute</a:t>
            </a:r>
          </a:p>
          <a:p>
            <a:r>
              <a:rPr lang="de-AT" dirty="0" smtClean="0"/>
              <a:t>Sell</a:t>
            </a:r>
          </a:p>
          <a:p>
            <a:r>
              <a:rPr lang="de-AT" dirty="0" smtClean="0"/>
              <a:t>...</a:t>
            </a:r>
            <a:endParaRPr lang="de-A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AT" dirty="0" smtClean="0"/>
              <a:t>Implicit surfaces</a:t>
            </a:r>
            <a:endParaRPr lang="de-AT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AT" dirty="0" smtClean="0"/>
              <a:t>Exact</a:t>
            </a:r>
          </a:p>
          <a:p>
            <a:r>
              <a:rPr lang="de-AT" dirty="0" smtClean="0"/>
              <a:t>Expressive</a:t>
            </a:r>
          </a:p>
          <a:p>
            <a:r>
              <a:rPr lang="de-AT" dirty="0" smtClean="0"/>
              <a:t>Small memory</a:t>
            </a:r>
          </a:p>
          <a:p>
            <a:r>
              <a:rPr lang="de-AT" dirty="0" smtClean="0"/>
              <a:t>Ray tracing</a:t>
            </a:r>
          </a:p>
          <a:p>
            <a:r>
              <a:rPr lang="de-AT" dirty="0" smtClean="0"/>
              <a:t>...</a:t>
            </a:r>
            <a:endParaRPr lang="de-A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880" y="1755243"/>
            <a:ext cx="2421506" cy="1201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0271" y="6189663"/>
            <a:ext cx="49872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>
                <a:hlinkClick r:id="rId3"/>
              </a:rPr>
              <a:t>https://www.khronos.org/news/logos</a:t>
            </a:r>
          </a:p>
          <a:p>
            <a:r>
              <a:rPr lang="de-AT" sz="1000" dirty="0" smtClean="0">
                <a:hlinkClick r:id="rId3"/>
              </a:rPr>
              <a:t>http</a:t>
            </a:r>
            <a:r>
              <a:rPr lang="de-AT" sz="1000" dirty="0">
                <a:hlinkClick r:id="rId3"/>
              </a:rPr>
              <a:t>://</a:t>
            </a:r>
            <a:r>
              <a:rPr lang="de-AT" sz="1000" dirty="0" smtClean="0">
                <a:hlinkClick r:id="rId3"/>
              </a:rPr>
              <a:t>blog.bestsoftware4download.com/wp-content/uploads/2010/04/TurboCAD-MAC.jpg</a:t>
            </a:r>
            <a:endParaRPr lang="de-AT" sz="1000" dirty="0" smtClean="0"/>
          </a:p>
          <a:p>
            <a:r>
              <a:rPr lang="de-AT" sz="1000" dirty="0">
                <a:hlinkClick r:id="rId4"/>
              </a:rPr>
              <a:t>https://</a:t>
            </a:r>
            <a:r>
              <a:rPr lang="de-AT" sz="1000" dirty="0" smtClean="0">
                <a:hlinkClick r:id="rId4"/>
              </a:rPr>
              <a:t>developer.valvesoftware.com/w/images/2/29/VertexEdit1.png</a:t>
            </a:r>
            <a:endParaRPr lang="de-AT" sz="1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7" t="5555" r="13422" b="14530"/>
          <a:stretch/>
        </p:blipFill>
        <p:spPr>
          <a:xfrm>
            <a:off x="9066363" y="2109607"/>
            <a:ext cx="2717322" cy="2419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12" y="3186182"/>
            <a:ext cx="2683174" cy="26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334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Previous</a:t>
            </a:r>
            <a:r>
              <a:rPr lang="de-AT" dirty="0" smtClean="0"/>
              <a:t> </a:t>
            </a:r>
            <a:r>
              <a:rPr lang="de-AT" dirty="0" err="1" smtClean="0"/>
              <a:t>work</a:t>
            </a:r>
            <a:r>
              <a:rPr lang="de-AT" dirty="0" smtClean="0"/>
              <a:t> - </a:t>
            </a:r>
            <a:r>
              <a:rPr lang="de-AT" dirty="0" err="1" smtClean="0"/>
              <a:t>Enlight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524" y="1726882"/>
            <a:ext cx="2989969" cy="30110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7581" r="7562" b="12993"/>
          <a:stretch/>
        </p:blipFill>
        <p:spPr>
          <a:xfrm>
            <a:off x="8735524" y="4774145"/>
            <a:ext cx="2950234" cy="1966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92" y="304753"/>
            <a:ext cx="2461037" cy="921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37" y="460188"/>
            <a:ext cx="2153977" cy="628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5" y="1546973"/>
            <a:ext cx="4559656" cy="2246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2" y="4295955"/>
            <a:ext cx="2941644" cy="2063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18" y="1751060"/>
            <a:ext cx="2747472" cy="19761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68" y="4066361"/>
            <a:ext cx="3272970" cy="257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24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Enlight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444820" y="1681163"/>
            <a:ext cx="3105510" cy="823912"/>
          </a:xfrm>
        </p:spPr>
        <p:txBody>
          <a:bodyPr/>
          <a:lstStyle/>
          <a:p>
            <a:pPr algn="ctr"/>
            <a:r>
              <a:rPr lang="de-DE" dirty="0" smtClean="0"/>
              <a:t>Data model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24" y="2955611"/>
            <a:ext cx="4250639" cy="2341007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8376248" y="1681163"/>
            <a:ext cx="3354295" cy="823912"/>
          </a:xfrm>
        </p:spPr>
        <p:txBody>
          <a:bodyPr/>
          <a:lstStyle/>
          <a:p>
            <a:pPr algn="ctr"/>
            <a:r>
              <a:rPr lang="de-DE" dirty="0" smtClean="0"/>
              <a:t>Raycast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91" y="2955612"/>
            <a:ext cx="3729452" cy="2978556"/>
          </a:xfrm>
        </p:spPr>
      </p:pic>
      <p:sp>
        <p:nvSpPr>
          <p:cNvPr id="13" name="Text Placeholder 5"/>
          <p:cNvSpPr txBox="1">
            <a:spLocks/>
          </p:cNvSpPr>
          <p:nvPr/>
        </p:nvSpPr>
        <p:spPr>
          <a:xfrm>
            <a:off x="478428" y="1681163"/>
            <a:ext cx="314047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Swept volumes</a:t>
            </a:r>
            <a:endParaRPr lang="en-US" dirty="0"/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8" y="2955612"/>
            <a:ext cx="2989969" cy="30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449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Problem </a:t>
            </a:r>
            <a:r>
              <a:rPr lang="de-AT" dirty="0" err="1" smtClean="0"/>
              <a:t>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Surface mesh extraction from </a:t>
            </a:r>
            <a:r>
              <a:rPr lang="en-US" dirty="0" err="1" smtClean="0"/>
              <a:t>Enlight’s</a:t>
            </a:r>
            <a:r>
              <a:rPr lang="en-US" dirty="0" smtClean="0"/>
              <a:t>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state of the 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Prototypic implementation and comparison</a:t>
            </a:r>
            <a:br>
              <a:rPr lang="en-US" dirty="0" smtClean="0"/>
            </a:br>
            <a:r>
              <a:rPr lang="en-US" dirty="0" smtClean="0"/>
              <a:t>runtime, memory, complexity, visual quality, errors, divergence, numeric, mesh quality, feature conservation, </a:t>
            </a:r>
            <a:r>
              <a:rPr lang="de-AT" dirty="0" smtClean="0"/>
              <a:t>adaptivity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Intensive testing on selected models.</a:t>
            </a:r>
            <a:br>
              <a:rPr lang="en-US" dirty="0" smtClean="0"/>
            </a:br>
            <a:r>
              <a:rPr lang="en-US" dirty="0" smtClean="0"/>
              <a:t>Is there a "best" </a:t>
            </a:r>
            <a:r>
              <a:rPr lang="en-US" dirty="0" smtClean="0"/>
              <a:t>algorithm? Under </a:t>
            </a:r>
            <a:r>
              <a:rPr lang="en-US" dirty="0" smtClean="0"/>
              <a:t>which circumstances?</a:t>
            </a:r>
            <a:br>
              <a:rPr lang="en-US" dirty="0" smtClean="0"/>
            </a:br>
            <a:r>
              <a:rPr lang="en-US" dirty="0" smtClean="0"/>
              <a:t>How to select best suited algorithm?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9242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Direct</a:t>
            </a:r>
            <a:r>
              <a:rPr lang="de-AT" dirty="0" smtClean="0"/>
              <a:t> </a:t>
            </a:r>
            <a:r>
              <a:rPr lang="de-AT" dirty="0" err="1" smtClean="0"/>
              <a:t>intersection</a:t>
            </a:r>
            <a:endParaRPr lang="de-AT" dirty="0" smtClean="0"/>
          </a:p>
          <a:p>
            <a:r>
              <a:rPr lang="de-AT" dirty="0" smtClean="0"/>
              <a:t>Point </a:t>
            </a:r>
            <a:r>
              <a:rPr lang="de-AT" dirty="0" err="1" smtClean="0"/>
              <a:t>cloud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endParaRPr lang="de-AT" dirty="0" smtClean="0"/>
          </a:p>
          <a:p>
            <a:r>
              <a:rPr lang="de-AT" dirty="0" err="1" smtClean="0"/>
              <a:t>Voxel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endParaRPr lang="de-AT" dirty="0" smtClean="0"/>
          </a:p>
          <a:p>
            <a:r>
              <a:rPr lang="de-AT" dirty="0" err="1" smtClean="0"/>
              <a:t>Dexel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2304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Direct intersection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51500" cy="4351338"/>
          </a:xfrm>
        </p:spPr>
        <p:txBody>
          <a:bodyPr/>
          <a:lstStyle/>
          <a:p>
            <a:r>
              <a:rPr lang="en-US" dirty="0" smtClean="0"/>
              <a:t>Most naïve, probably most accurate</a:t>
            </a:r>
          </a:p>
          <a:p>
            <a:r>
              <a:rPr lang="en-US" dirty="0" smtClean="0"/>
              <a:t>David Rosen,</a:t>
            </a:r>
            <a:br>
              <a:rPr lang="en-US" dirty="0" smtClean="0"/>
            </a:br>
            <a:r>
              <a:rPr lang="en-US" dirty="0" smtClean="0"/>
              <a:t>Seamless </a:t>
            </a:r>
            <a:r>
              <a:rPr lang="en-US" dirty="0"/>
              <a:t>Intersection Between Triangle </a:t>
            </a:r>
            <a:r>
              <a:rPr lang="en-US" dirty="0" smtClean="0"/>
              <a:t>Meshes,</a:t>
            </a:r>
            <a:br>
              <a:rPr lang="en-US" dirty="0" smtClean="0"/>
            </a:br>
            <a:r>
              <a:rPr lang="en-US" dirty="0" smtClean="0"/>
              <a:t>2008</a:t>
            </a:r>
            <a:endParaRPr lang="de-AT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2700" y="2354355"/>
            <a:ext cx="5181600" cy="3820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21989"/>
            <a:ext cx="5010569" cy="21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555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Widescreen</PresentationFormat>
  <Paragraphs>108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Detailed and adaptive surface reconstruction of implicit models</vt:lpstr>
      <vt:lpstr>What are implicit models?</vt:lpstr>
      <vt:lpstr>What are implicit models?</vt:lpstr>
      <vt:lpstr>Motivation</vt:lpstr>
      <vt:lpstr>Previous work - Enlight</vt:lpstr>
      <vt:lpstr>Enlight</vt:lpstr>
      <vt:lpstr>Problem statement</vt:lpstr>
      <vt:lpstr>Approaches</vt:lpstr>
      <vt:lpstr>Direct intersection</vt:lpstr>
      <vt:lpstr>Triangle triangle intersection</vt:lpstr>
      <vt:lpstr>Cube vs. cube</vt:lpstr>
      <vt:lpstr>PowerPoint Presentation</vt:lpstr>
      <vt:lpstr>Cylinder vs. cylinder</vt:lpstr>
      <vt:lpstr>Cylinder vs. cylinder - Delaunay</vt:lpstr>
      <vt:lpstr>Cylinder head</vt:lpstr>
      <vt:lpstr>Point cloud based</vt:lpstr>
      <vt:lpstr>Surface reconstruction from point cloud</vt:lpstr>
      <vt:lpstr>Ball pivoting algorithm</vt:lpstr>
      <vt:lpstr>Voxel based</vt:lpstr>
      <vt:lpstr>Dexel based</vt:lpstr>
      <vt:lpstr>Goal</vt:lpstr>
      <vt:lpstr>Schedule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reconstruction of implicit models</dc:title>
  <dc:creator>dixxi</dc:creator>
  <cp:lastModifiedBy>dixxi</cp:lastModifiedBy>
  <cp:revision>60</cp:revision>
  <dcterms:created xsi:type="dcterms:W3CDTF">2014-12-04T12:25:32Z</dcterms:created>
  <dcterms:modified xsi:type="dcterms:W3CDTF">2014-12-10T04:17:03Z</dcterms:modified>
</cp:coreProperties>
</file>